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82" r:id="rId38"/>
    <p:sldId id="283" r:id="rId39"/>
    <p:sldId id="285" r:id="rId40"/>
    <p:sldId id="286" r:id="rId41"/>
  </p:sldIdLst>
  <p:sldSz cx="14630400" cy="8229600"/>
  <p:notesSz cx="8229600" cy="14630400"/>
  <p:embeddedFontLst>
    <p:embeddedFont>
      <p:font typeface="Brygada 1918" panose="020B0604020202020204" charset="0"/>
      <p:regular r:id="rId43"/>
    </p:embeddedFont>
    <p:embeddedFont>
      <p:font typeface="Brygada 1918 Semi Bold" panose="020B0604020202020204" charset="0"/>
      <p:regular r:id="rId4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  <p:bldP spid="16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625699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879689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864449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658590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6737" y="6791226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7173595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566918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545" y="341594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rgbClr val="40301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Security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35B0E-56DB-BEB6-EDB5-6ADE2B41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7199DC-919A-AEA7-590E-25F1D827F298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rgbClr val="40301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/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4125</TotalTime>
  <Words>802</Words>
  <Application>Microsoft Office PowerPoint</Application>
  <PresentationFormat>Egyéni</PresentationFormat>
  <Paragraphs>222</Paragraphs>
  <Slides>40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5" baseType="lpstr">
      <vt:lpstr>Brygada 1918 Semi Bold</vt:lpstr>
      <vt:lpstr>Arial</vt:lpstr>
      <vt:lpstr>Brygada 1918</vt:lpstr>
      <vt:lpstr>Wingdings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71</cp:revision>
  <dcterms:created xsi:type="dcterms:W3CDTF">2025-10-22T09:55:04Z</dcterms:created>
  <dcterms:modified xsi:type="dcterms:W3CDTF">2026-02-05T11:48:01Z</dcterms:modified>
</cp:coreProperties>
</file>